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1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ED518-22D0-4AC1-AE71-4C37ACC5773B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10D8A-9686-401A-8285-652E233B6A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274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F986-ED29-4867-A6FD-3EA01EC74A9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176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D3A6-1891-4D30-B48E-E0356816754B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01C-3880-40E2-BAE0-88E55C5013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20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D3A6-1891-4D30-B48E-E0356816754B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01C-3880-40E2-BAE0-88E55C5013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2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D3A6-1891-4D30-B48E-E0356816754B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01C-3880-40E2-BAE0-88E55C5013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D3A6-1891-4D30-B48E-E0356816754B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01C-3880-40E2-BAE0-88E55C5013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31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D3A6-1891-4D30-B48E-E0356816754B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01C-3880-40E2-BAE0-88E55C5013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47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D3A6-1891-4D30-B48E-E0356816754B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01C-3880-40E2-BAE0-88E55C5013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D3A6-1891-4D30-B48E-E0356816754B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01C-3880-40E2-BAE0-88E55C5013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78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D3A6-1891-4D30-B48E-E0356816754B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01C-3880-40E2-BAE0-88E55C5013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181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D3A6-1891-4D30-B48E-E0356816754B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01C-3880-40E2-BAE0-88E55C5013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02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D3A6-1891-4D30-B48E-E0356816754B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01C-3880-40E2-BAE0-88E55C5013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54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D3A6-1891-4D30-B48E-E0356816754B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01C-3880-40E2-BAE0-88E55C5013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72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8D3A6-1891-4D30-B48E-E0356816754B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AA01C-3880-40E2-BAE0-88E55C5013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75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2960" y="758954"/>
            <a:ext cx="7543800" cy="3588459"/>
          </a:xfrm>
        </p:spPr>
        <p:txBody>
          <a:bodyPr anchor="ctr">
            <a:normAutofit/>
          </a:bodyPr>
          <a:lstStyle/>
          <a:p>
            <a:pPr algn="ctr"/>
            <a:r>
              <a:rPr lang="cs-CZ" sz="3600" b="1" dirty="0" smtClean="0"/>
              <a:t>„Háje“ není pouze stanice metra,…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800" b="1" dirty="0"/>
              <a:t>Mgr. Andrea </a:t>
            </a:r>
            <a:r>
              <a:rPr lang="cs-CZ" sz="2800" b="1" dirty="0" smtClean="0"/>
              <a:t>Dalecká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000" dirty="0"/>
              <a:t>Ústav epidemiologie a ochrany veřejného </a:t>
            </a:r>
            <a:r>
              <a:rPr lang="cs-CZ" sz="2000" dirty="0" smtClean="0"/>
              <a:t>zdraví</a:t>
            </a:r>
            <a:br>
              <a:rPr lang="cs-CZ" sz="2000" dirty="0" smtClean="0"/>
            </a:br>
            <a:r>
              <a:rPr lang="cs-CZ" sz="2000" dirty="0" smtClean="0"/>
              <a:t>Centrum epidemiologického výzkumu</a:t>
            </a:r>
            <a:r>
              <a:rPr lang="cs-CZ" sz="2000" dirty="0" smtClean="0"/>
              <a:t> 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400" b="1" dirty="0"/>
              <a:t>Lékařská fakulta, Ostravská univerzita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056" y="3953435"/>
            <a:ext cx="2160982" cy="2295263"/>
          </a:xfrm>
          <a:prstGeom prst="rect">
            <a:avLst/>
          </a:prstGeom>
        </p:spPr>
      </p:pic>
      <p:grpSp>
        <p:nvGrpSpPr>
          <p:cNvPr id="16" name="Skupina 15"/>
          <p:cNvGrpSpPr/>
          <p:nvPr/>
        </p:nvGrpSpPr>
        <p:grpSpPr>
          <a:xfrm>
            <a:off x="0" y="6309360"/>
            <a:ext cx="9144000" cy="548640"/>
            <a:chOff x="0" y="6488668"/>
            <a:chExt cx="9144000" cy="369332"/>
          </a:xfrm>
          <a:solidFill>
            <a:schemeClr val="accent1">
              <a:lumMod val="75000"/>
            </a:schemeClr>
          </a:solidFill>
        </p:grpSpPr>
        <p:sp>
          <p:nvSpPr>
            <p:cNvPr id="17" name="TextovéPole 16"/>
            <p:cNvSpPr txBox="1"/>
            <p:nvPr/>
          </p:nvSpPr>
          <p:spPr>
            <a:xfrm>
              <a:off x="0" y="6488668"/>
              <a:ext cx="2855495" cy="3693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cs-CZ" dirty="0" smtClean="0"/>
                <a:t>9.3.2018</a:t>
              </a:r>
              <a:endParaRPr lang="cs-CZ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2599412" y="6488668"/>
              <a:ext cx="3896437" cy="3693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cs-CZ" dirty="0" smtClean="0"/>
                <a:t>Stipendia města Ostrava</a:t>
              </a:r>
              <a:endParaRPr lang="cs-CZ" dirty="0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6497053" y="6488668"/>
              <a:ext cx="2646947" cy="3693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cs-CZ" dirty="0" smtClean="0"/>
                <a:t>1</a:t>
              </a:r>
              <a:endParaRPr lang="cs-CZ" dirty="0"/>
            </a:p>
          </p:txBody>
        </p:sp>
      </p:grp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861" y="4772742"/>
            <a:ext cx="3267075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59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…ale také projekt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!!!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79177"/>
            <a:ext cx="7886700" cy="3429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cs-CZ" sz="4800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3600" b="1" dirty="0" smtClean="0"/>
              <a:t>-</a:t>
            </a:r>
            <a:r>
              <a:rPr lang="cs-CZ" sz="4800" b="1" dirty="0" smtClean="0"/>
              <a:t> </a:t>
            </a:r>
            <a:r>
              <a:rPr lang="cs-CZ" sz="3600" dirty="0" err="1" smtClean="0"/>
              <a:t>Healthy</a:t>
            </a:r>
            <a:endParaRPr lang="cs-CZ" sz="3600" dirty="0" smtClean="0"/>
          </a:p>
          <a:p>
            <a:pPr marL="0" indent="0">
              <a:buNone/>
            </a:pPr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cs-CZ" sz="4800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3600" dirty="0" smtClean="0"/>
              <a:t>-</a:t>
            </a:r>
            <a:r>
              <a:rPr lang="cs-CZ" sz="4800" dirty="0" smtClean="0"/>
              <a:t> </a:t>
            </a:r>
            <a:r>
              <a:rPr lang="cs-CZ" sz="3600" dirty="0" err="1" smtClean="0"/>
              <a:t>Aging</a:t>
            </a:r>
            <a:r>
              <a:rPr lang="cs-CZ" sz="3600" dirty="0" smtClean="0"/>
              <a:t> </a:t>
            </a:r>
            <a:endParaRPr lang="cs-CZ" sz="3600" dirty="0"/>
          </a:p>
          <a:p>
            <a:pPr marL="0" indent="0">
              <a:buNone/>
            </a:pPr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cs-CZ" sz="4800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3600" dirty="0" smtClean="0"/>
              <a:t>-</a:t>
            </a:r>
            <a:r>
              <a:rPr lang="cs-CZ" sz="4800" dirty="0" smtClean="0"/>
              <a:t> </a:t>
            </a:r>
            <a:r>
              <a:rPr lang="cs-CZ" dirty="0" smtClean="0"/>
              <a:t>(in) </a:t>
            </a:r>
            <a:r>
              <a:rPr lang="cs-CZ" sz="3600" dirty="0" err="1" smtClean="0"/>
              <a:t>Industrial</a:t>
            </a:r>
            <a:endParaRPr lang="cs-CZ" sz="3600" dirty="0" smtClean="0"/>
          </a:p>
          <a:p>
            <a:pPr marL="0" indent="0">
              <a:buNone/>
            </a:pPr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cs-CZ" sz="4800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3600" dirty="0" smtClean="0"/>
              <a:t>-</a:t>
            </a:r>
            <a:r>
              <a:rPr lang="cs-CZ" sz="4800" dirty="0" smtClean="0"/>
              <a:t> </a:t>
            </a:r>
            <a:r>
              <a:rPr lang="cs-CZ" sz="3600" dirty="0" err="1" smtClean="0"/>
              <a:t>Environment</a:t>
            </a:r>
            <a:endParaRPr lang="cs-CZ" sz="36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235" y="4619758"/>
            <a:ext cx="5355529" cy="2117219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12640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Proč zdravé stárnutí?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Přibližně </a:t>
            </a:r>
            <a:r>
              <a:rPr lang="cs-CZ" dirty="0"/>
              <a:t>jedna třetina obyvatel Evropy bude v roce 2025 starší 60 let, což bude mít obrovský vliv na život v evropské společnosti.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87" b="15439"/>
          <a:stretch/>
        </p:blipFill>
        <p:spPr>
          <a:xfrm>
            <a:off x="1065176" y="3455894"/>
            <a:ext cx="7450174" cy="190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60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Jaké zdravotní riziko vnímáme za dominantní v našem regionu?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Znečištění ovzduší? </a:t>
            </a:r>
          </a:p>
          <a:p>
            <a:pPr marL="0" indent="0">
              <a:buNone/>
            </a:pPr>
            <a:r>
              <a:rPr lang="cs-CZ" dirty="0" smtClean="0"/>
              <a:t>Ano, ale patří mezi nejvýznamnější? 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Na základě současného poznání výskyt civilizačních onemocnění nejvíce ovlivňuje náš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životní styl</a:t>
            </a:r>
            <a:r>
              <a:rPr lang="cs-CZ" dirty="0" smtClean="0"/>
              <a:t>, a to až z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50 %</a:t>
            </a:r>
            <a:r>
              <a:rPr lang="cs-CZ" dirty="0"/>
              <a:t>!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579427"/>
            <a:ext cx="3737161" cy="243727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78" y="3308702"/>
            <a:ext cx="3750471" cy="250031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521" y="3278980"/>
            <a:ext cx="3668495" cy="250031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34" y="592874"/>
            <a:ext cx="3480814" cy="235746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933" y="1621231"/>
            <a:ext cx="5805176" cy="2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6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Cíle projektu HAIE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Vyhodnotit míru faktorů životního stylu a faktorů prostředí na zhoršenou kvalitu života stárnoucí populace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Stanovit faktory podporující zkvalitnění fyzického, sociálního a duševního zdraví u stárnoucí populace.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75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98494"/>
            <a:ext cx="7886700" cy="4778469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„Rozhodl jsem se být šťastný, protože je to dobré pro mé zdraví.“</a:t>
            </a:r>
            <a:r>
              <a:rPr lang="cs-CZ" sz="300" dirty="0"/>
              <a:t/>
            </a:r>
            <a:br>
              <a:rPr lang="cs-CZ" sz="300" dirty="0"/>
            </a:br>
            <a:r>
              <a:rPr lang="cs-CZ" sz="300" dirty="0" smtClean="0"/>
              <a:t>					</a:t>
            </a:r>
            <a:r>
              <a:rPr lang="cs-CZ" sz="2200" i="1" dirty="0" smtClean="0"/>
              <a:t>(</a:t>
            </a:r>
            <a:r>
              <a:rPr lang="cs-CZ" sz="2200" i="1" dirty="0" err="1" smtClean="0"/>
              <a:t>Voltaire</a:t>
            </a:r>
            <a:r>
              <a:rPr lang="cs-CZ" sz="2200" i="1" dirty="0" smtClean="0"/>
              <a:t>)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Děkuji statutárnímu městu Ostrava za podporu při studiu a své vědecké práci.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445" y="4745849"/>
            <a:ext cx="4305109" cy="111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43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253</TotalTime>
  <Words>133</Words>
  <Application>Microsoft Office PowerPoint</Application>
  <PresentationFormat>Předvádění na obrazovce (4:3)</PresentationFormat>
  <Paragraphs>24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„Háje“ není pouze stanice metra,…  Mgr. Andrea Dalecká  Ústav epidemiologie a ochrany veřejného zdraví Centrum epidemiologického výzkumu  Lékařská fakulta, Ostravská univerzita</vt:lpstr>
      <vt:lpstr>…ale také projekt!!!</vt:lpstr>
      <vt:lpstr>Proč zdravé stárnutí?</vt:lpstr>
      <vt:lpstr>Jaké zdravotní riziko vnímáme za dominantní v našem regionu?</vt:lpstr>
      <vt:lpstr>Cíle projektu HAIE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Mgr. Andrea Dalecká  Ústav epidemiologie a ochrany veřejného zdraví  Lékařská fakulta, Ostravská univerzita</dc:title>
  <dc:creator>Andrea Dalecká</dc:creator>
  <cp:lastModifiedBy>Andrea Dalecká</cp:lastModifiedBy>
  <cp:revision>19</cp:revision>
  <dcterms:created xsi:type="dcterms:W3CDTF">2018-03-02T19:25:35Z</dcterms:created>
  <dcterms:modified xsi:type="dcterms:W3CDTF">2018-03-03T14:31:21Z</dcterms:modified>
</cp:coreProperties>
</file>